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34" r:id="rId3"/>
    <p:sldId id="343" r:id="rId4"/>
    <p:sldId id="342" r:id="rId5"/>
    <p:sldId id="340" r:id="rId6"/>
    <p:sldId id="279" r:id="rId7"/>
    <p:sldId id="257" r:id="rId8"/>
    <p:sldId id="258" r:id="rId9"/>
    <p:sldId id="260" r:id="rId10"/>
    <p:sldId id="256" r:id="rId11"/>
    <p:sldId id="261" r:id="rId12"/>
    <p:sldId id="262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5" r:id="rId83"/>
    <p:sldId id="336" r:id="rId84"/>
    <p:sldId id="337" r:id="rId85"/>
    <p:sldId id="338" r:id="rId86"/>
    <p:sldId id="341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660"/>
  </p:normalViewPr>
  <p:slideViewPr>
    <p:cSldViewPr>
      <p:cViewPr varScale="1">
        <p:scale>
          <a:sx n="102" d="100"/>
          <a:sy n="102" d="100"/>
        </p:scale>
        <p:origin x="-2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B4E6-6CC2-45B4-849C-10B35F9D87F8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01/01/1441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747D4-FB1E-46CE-BC6B-7055AE5A951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979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B4E6-6CC2-45B4-849C-10B35F9D87F8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01/01/1441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747D4-FB1E-46CE-BC6B-7055AE5A951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31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B4E6-6CC2-45B4-849C-10B35F9D87F8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01/01/1441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747D4-FB1E-46CE-BC6B-7055AE5A951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67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B4E6-6CC2-45B4-849C-10B35F9D87F8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01/01/1441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747D4-FB1E-46CE-BC6B-7055AE5A951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315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B4E6-6CC2-45B4-849C-10B35F9D87F8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01/01/1441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747D4-FB1E-46CE-BC6B-7055AE5A951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830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B4E6-6CC2-45B4-849C-10B35F9D87F8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01/01/1441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747D4-FB1E-46CE-BC6B-7055AE5A951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259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B4E6-6CC2-45B4-849C-10B35F9D87F8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01/01/1441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747D4-FB1E-46CE-BC6B-7055AE5A951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842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B4E6-6CC2-45B4-849C-10B35F9D87F8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01/01/1441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747D4-FB1E-46CE-BC6B-7055AE5A951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94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B4E6-6CC2-45B4-849C-10B35F9D87F8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01/01/1441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747D4-FB1E-46CE-BC6B-7055AE5A951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397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B4E6-6CC2-45B4-849C-10B35F9D87F8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01/01/1441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747D4-FB1E-46CE-BC6B-7055AE5A951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396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8B4E6-6CC2-45B4-849C-10B35F9D87F8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01/01/1441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747D4-FB1E-46CE-BC6B-7055AE5A951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69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84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4" y="1981200"/>
            <a:ext cx="381846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D8B5D-3885-4268-8B21-93EBAAF5815D}" type="slidenum">
              <a:rPr lang="es-ES_trad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2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6624637" cy="9810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11188" y="1196975"/>
            <a:ext cx="7772400" cy="489585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59C0D-1F96-48EF-AEDD-F84681CEEFFC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Yagu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76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6624637" cy="9810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196975"/>
            <a:ext cx="3810000" cy="4895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588" y="1196975"/>
            <a:ext cx="3810000" cy="4895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1722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9F2A1-FE68-4F4C-962F-FB19F4BD2456}" type="slidenum">
              <a:rPr lang="ar-S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Yagu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786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/>
            <a:fld id="{07F8B4E6-6CC2-45B4-849C-10B35F9D87F8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 rtl="1"/>
              <a:t>01/01/1441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/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/>
            <a:fld id="{BEC747D4-FB1E-46CE-BC6B-7055AE5A951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 rtl="1"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3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png"/><Relationship Id="rId4" Type="http://schemas.openxmlformats.org/officeDocument/2006/relationships/image" Target="../media/image17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12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5" Type="http://schemas.openxmlformats.org/officeDocument/2006/relationships/image" Target="../media/image193.png"/><Relationship Id="rId10" Type="http://schemas.openxmlformats.org/officeDocument/2006/relationships/image" Target="../media/image198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02.png"/><Relationship Id="rId7" Type="http://schemas.openxmlformats.org/officeDocument/2006/relationships/image" Target="../media/image206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png"/><Relationship Id="rId11" Type="http://schemas.openxmlformats.org/officeDocument/2006/relationships/image" Target="../media/image210.png"/><Relationship Id="rId5" Type="http://schemas.openxmlformats.org/officeDocument/2006/relationships/image" Target="../media/image204.png"/><Relationship Id="rId10" Type="http://schemas.openxmlformats.org/officeDocument/2006/relationships/image" Target="../media/image209.png"/><Relationship Id="rId4" Type="http://schemas.openxmlformats.org/officeDocument/2006/relationships/image" Target="../media/image203.png"/><Relationship Id="rId9" Type="http://schemas.openxmlformats.org/officeDocument/2006/relationships/image" Target="../media/image20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7" Type="http://schemas.openxmlformats.org/officeDocument/2006/relationships/image" Target="../media/image241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1"/>
            <a:ext cx="54102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18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"/>
            <a:ext cx="2971799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0678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377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0"/>
            <a:ext cx="40767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990600"/>
            <a:ext cx="8991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14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6" y="0"/>
            <a:ext cx="9144000" cy="6858000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8701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5767"/>
            <a:ext cx="42195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7" y="-5248"/>
            <a:ext cx="2408853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8839199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69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9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0"/>
            <a:ext cx="4648199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762999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" y="0"/>
            <a:ext cx="1762125" cy="159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27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43" y="152400"/>
            <a:ext cx="4191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1318"/>
            <a:ext cx="4591050" cy="1701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8610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74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27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6200"/>
            <a:ext cx="441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2"/>
            <a:ext cx="4224337" cy="157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8991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27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411480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2425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8991600" cy="358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359" y="5410200"/>
            <a:ext cx="2658641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16" y="5257800"/>
            <a:ext cx="65055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62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313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76200"/>
            <a:ext cx="441007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6411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87630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88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36290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43"/>
            <a:ext cx="1943343" cy="161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888682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29200"/>
            <a:ext cx="881062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46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"/>
            <a:ext cx="5029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4038600" cy="159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0"/>
            <a:ext cx="76390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90800"/>
            <a:ext cx="276147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762738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33837"/>
            <a:ext cx="724852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786312"/>
            <a:ext cx="7627387" cy="123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19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0"/>
            <a:ext cx="4362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2071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071254"/>
            <a:ext cx="8101012" cy="471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83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778" y="457200"/>
            <a:ext cx="443962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47" y="0"/>
            <a:ext cx="45053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752600"/>
            <a:ext cx="86106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5943600"/>
            <a:ext cx="861059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07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7"/>
            <a:ext cx="2542407" cy="174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"/>
            <a:ext cx="3810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8915399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05400"/>
            <a:ext cx="891539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817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916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025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106" y="609600"/>
            <a:ext cx="5697894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" y="0"/>
            <a:ext cx="1990725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14600"/>
            <a:ext cx="8762999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829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3" y="0"/>
            <a:ext cx="3397898" cy="151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752600"/>
            <a:ext cx="88392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514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"/>
            <a:ext cx="5181600" cy="125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810000" cy="125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0"/>
            <a:ext cx="601027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71600"/>
            <a:ext cx="373535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185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67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006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316" y="152400"/>
            <a:ext cx="5442684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3" y="-9330"/>
            <a:ext cx="3480318" cy="195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2" y="1828800"/>
            <a:ext cx="90868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05200"/>
            <a:ext cx="8153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256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105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" y="76200"/>
            <a:ext cx="1884784" cy="194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" y="1828799"/>
            <a:ext cx="9047584" cy="290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738688"/>
            <a:ext cx="8610600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36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396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76200"/>
            <a:ext cx="329038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19200"/>
            <a:ext cx="4343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565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7" y="152400"/>
            <a:ext cx="3399453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497" y="76200"/>
            <a:ext cx="524730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0"/>
            <a:ext cx="56388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6322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46767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1800" cy="267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43000"/>
            <a:ext cx="53340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029200"/>
            <a:ext cx="7296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867400"/>
            <a:ext cx="80486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0116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1" y="228600"/>
            <a:ext cx="34528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7" y="0"/>
            <a:ext cx="2268894" cy="219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295400"/>
            <a:ext cx="675322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8455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0"/>
            <a:ext cx="4438651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4125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425"/>
            <a:ext cx="8839199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1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381000"/>
            <a:ext cx="39528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6" y="0"/>
            <a:ext cx="283845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84391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0"/>
            <a:ext cx="714375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2933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3048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642938"/>
            <a:ext cx="8915400" cy="606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0046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0" cy="1157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387"/>
            <a:ext cx="3124200" cy="115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7386"/>
            <a:ext cx="1143001" cy="1150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15" y="3693"/>
            <a:ext cx="1163216" cy="116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8915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562600"/>
            <a:ext cx="8915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360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52400"/>
            <a:ext cx="79248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433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"/>
            <a:ext cx="6705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915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124200"/>
            <a:ext cx="8915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5472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81"/>
            <a:ext cx="5029200" cy="89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839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" y="2381"/>
            <a:ext cx="2339816" cy="190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71800"/>
            <a:ext cx="5029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0"/>
            <a:ext cx="8839199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" y="2971800"/>
            <a:ext cx="2252662" cy="225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2126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" y="0"/>
            <a:ext cx="2147986" cy="245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90" y="17886"/>
            <a:ext cx="381311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85800"/>
            <a:ext cx="693109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1"/>
            <a:ext cx="2155371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90" y="3352800"/>
            <a:ext cx="3810000" cy="95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5774"/>
            <a:ext cx="9067800" cy="2472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0081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2400"/>
            <a:ext cx="4648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35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641"/>
            <a:ext cx="8991599" cy="534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2884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4800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487663"/>
            <a:ext cx="8915400" cy="521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981200" cy="148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8008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4800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2362200" cy="1445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5033"/>
            <a:ext cx="8915400" cy="2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461657"/>
            <a:ext cx="1552575" cy="65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67200"/>
            <a:ext cx="88392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4334"/>
            <a:ext cx="1981199" cy="198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5668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2209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8915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09800"/>
            <a:ext cx="8915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971800"/>
            <a:ext cx="8915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19600"/>
            <a:ext cx="8915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3052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2209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89916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7703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2209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9154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2290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6200"/>
            <a:ext cx="3048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8991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635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876800"/>
            <a:ext cx="6858000" cy="198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02" y="2159818"/>
            <a:ext cx="6858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29948" y="3276600"/>
            <a:ext cx="2561252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fa-IR" sz="6600" b="1" dirty="0">
                <a:solidFill>
                  <a:srgbClr val="FF0000"/>
                </a:solidFill>
                <a:ea typeface="Calibri"/>
                <a:cs typeface="B Titr" pitchFamily="2" charset="-78"/>
              </a:rPr>
              <a:t>به </a:t>
            </a:r>
            <a:r>
              <a:rPr lang="fa-IR" sz="5400" b="1" dirty="0">
                <a:solidFill>
                  <a:srgbClr val="FF0000"/>
                </a:solidFill>
                <a:ea typeface="Calibri"/>
                <a:cs typeface="B Titr" pitchFamily="2" charset="-78"/>
              </a:rPr>
              <a:t>روش</a:t>
            </a:r>
            <a:endParaRPr lang="en-US" sz="5400" dirty="0">
              <a:solidFill>
                <a:srgbClr val="FF0000"/>
              </a:solidFill>
              <a:ea typeface="Calibri"/>
              <a:cs typeface="B Titr" pitchFamily="2" charset="-78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083" cy="120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176" y="0"/>
            <a:ext cx="1087048" cy="111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3812"/>
            <a:ext cx="9144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00400" y="1143001"/>
            <a:ext cx="2514600" cy="1016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fa-IR" sz="5400" dirty="0">
                <a:solidFill>
                  <a:srgbClr val="FF0000"/>
                </a:solidFill>
                <a:ea typeface="Times New Roman"/>
                <a:cs typeface="B Titr"/>
              </a:rPr>
              <a:t>موضوع</a:t>
            </a:r>
            <a:endParaRPr lang="en-US" sz="5400" dirty="0">
              <a:ea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40287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6200"/>
            <a:ext cx="3048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067799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633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953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09800"/>
            <a:ext cx="8991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7211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20193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1525"/>
            <a:ext cx="876300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14600"/>
            <a:ext cx="8762999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005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20193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914400"/>
            <a:ext cx="885825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169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20193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71525"/>
            <a:ext cx="9067800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8422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2514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8915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4291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2514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89916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8950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09343"/>
            <a:ext cx="2514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8112"/>
            <a:ext cx="2819400" cy="80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543"/>
            <a:ext cx="9144000" cy="591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4411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784"/>
            <a:ext cx="2514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1"/>
            <a:ext cx="8839199" cy="243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4114800"/>
            <a:ext cx="883919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6553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2514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89916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783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81000"/>
            <a:ext cx="4648200" cy="838200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55250"/>
            <a:ext cx="8458200" cy="45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"/>
            <a:ext cx="4572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4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6071"/>
            <a:ext cx="50482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74271"/>
            <a:ext cx="7715250" cy="150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03" y="2571750"/>
            <a:ext cx="459105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24250"/>
            <a:ext cx="88582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3856"/>
            <a:ext cx="1452562" cy="126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9451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766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8839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95800"/>
            <a:ext cx="8915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"/>
            <a:ext cx="3048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77164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-6415"/>
            <a:ext cx="19812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04850"/>
            <a:ext cx="88392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8392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883920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6172200"/>
            <a:ext cx="8839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2592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-6415"/>
            <a:ext cx="19812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6868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6319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28956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8839200" cy="548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4549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622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4" y="0"/>
            <a:ext cx="6734175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2293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6200"/>
            <a:ext cx="1828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6950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6200"/>
            <a:ext cx="1828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2844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6"/>
            <a:ext cx="3886200" cy="155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2011"/>
            <a:ext cx="3497425" cy="471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523" y="7777"/>
            <a:ext cx="1027922" cy="52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39146"/>
            <a:ext cx="4343400" cy="393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32588"/>
            <a:ext cx="434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437" y="3246177"/>
            <a:ext cx="3276600" cy="851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1" y="4052886"/>
            <a:ext cx="9122156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7" y="3047999"/>
            <a:ext cx="1248673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1565988"/>
            <a:ext cx="1208898" cy="56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00078"/>
            <a:ext cx="4953001" cy="154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" y="1849794"/>
            <a:ext cx="2452687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8281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26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0"/>
            <a:ext cx="2057400" cy="181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09600"/>
            <a:ext cx="7010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095" y="1981200"/>
            <a:ext cx="4038599" cy="59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5" y="2743200"/>
            <a:ext cx="21621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635" y="2831452"/>
            <a:ext cx="590940" cy="43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510" y="2743200"/>
            <a:ext cx="6476999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343400"/>
            <a:ext cx="3564294" cy="87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215826"/>
            <a:ext cx="6029130" cy="167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50370"/>
            <a:ext cx="2438400" cy="1431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703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74638"/>
            <a:ext cx="4800600" cy="944562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00250"/>
            <a:ext cx="83820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"/>
            <a:ext cx="4572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76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6934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839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1"/>
            <a:ext cx="8763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9811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67" y="1066800"/>
            <a:ext cx="8762999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019800"/>
            <a:ext cx="3124199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2863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1905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8915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38400"/>
            <a:ext cx="8915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3016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1905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8991599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8702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1905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914400"/>
            <a:ext cx="89916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262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441959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219200"/>
            <a:ext cx="11430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78486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5029200"/>
            <a:ext cx="39243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" y="6220"/>
            <a:ext cx="1942499" cy="136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9640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-25659"/>
            <a:ext cx="4419599" cy="78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685800"/>
            <a:ext cx="9525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697464"/>
            <a:ext cx="396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1"/>
            <a:ext cx="8305800" cy="541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" y="6220"/>
            <a:ext cx="1826856" cy="128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2020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"/>
            <a:ext cx="4114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8839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13996"/>
            <a:ext cx="3505199" cy="1904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1592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5562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0199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562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89916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344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5105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038600"/>
            <a:ext cx="1600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7467600" cy="533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49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76200"/>
            <a:ext cx="22098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6675"/>
            <a:ext cx="24384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199"/>
            <a:ext cx="2667000" cy="76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00200"/>
            <a:ext cx="32766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307754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48200"/>
            <a:ext cx="8001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4335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6705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5923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781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8367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781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2513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934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7032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9525"/>
            <a:ext cx="404495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"/>
            <a:ext cx="5029199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4798440"/>
            <a:ext cx="4038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3400" dirty="0" smtClean="0">
                <a:solidFill>
                  <a:srgbClr val="C00000"/>
                </a:solidFill>
                <a:cs typeface="B Titr" pitchFamily="2" charset="-78"/>
              </a:rPr>
              <a:t>از توجه شما سپاس گزارم</a:t>
            </a:r>
            <a:endParaRPr lang="en-CA" sz="3400" dirty="0" smtClean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6350" y="5473005"/>
            <a:ext cx="4038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B Titr" pitchFamily="2" charset="-78"/>
              </a:rPr>
              <a:t>نعلبندی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a-I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B Titr" pitchFamily="2" charset="-78"/>
              </a:rPr>
              <a:t>کارشناس هپاتیتهای منتقله از راه خون استان</a:t>
            </a:r>
            <a:endParaRPr lang="en-CA" sz="2800" dirty="0" smtClean="0">
              <a:solidFill>
                <a:schemeClr val="tx1">
                  <a:lumMod val="65000"/>
                  <a:lumOff val="35000"/>
                </a:schemeClr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047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29596"/>
            <a:ext cx="2562225" cy="94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0175">
            <a:off x="277335" y="-573084"/>
            <a:ext cx="5505870" cy="24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721042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72" y="5334000"/>
            <a:ext cx="76779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03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16</Words>
  <Application>Microsoft Office PowerPoint</Application>
  <PresentationFormat>On-screen Show (4:3)</PresentationFormat>
  <Paragraphs>5</Paragraphs>
  <Slides>85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87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nalbandy</dc:creator>
  <cp:lastModifiedBy>Mohammad nalbandy</cp:lastModifiedBy>
  <cp:revision>120</cp:revision>
  <dcterms:created xsi:type="dcterms:W3CDTF">2006-08-16T00:00:00Z</dcterms:created>
  <dcterms:modified xsi:type="dcterms:W3CDTF">2019-08-31T09:23:31Z</dcterms:modified>
</cp:coreProperties>
</file>